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F53C-C146-8EEF-7B28-0DF0121FE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A0BB9-4D22-9E5E-9DC2-628CDBFD3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B6FC-6D57-AAD8-FA98-EF83B4D1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B393A-06D6-5BA0-BAB8-BA1F3AC6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065B6-DF0A-8E3A-E0BC-C82A9770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3D2A-9C0D-3C0C-BA09-0D940BC5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155C1-C477-963C-92FA-448A6E7B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44A2-7B93-AA22-258F-52DE1C27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5DAFB-7161-A699-041A-E6A9CBF1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28F08-F26A-4C54-4228-82986DD1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EF2F8-A436-00DA-CD99-E7E8420C9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DD14-1DC0-7765-781B-FB6F2B36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7170-CAF7-D9E6-BECC-E42326C0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79C7-334B-051C-85ED-03A692CC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CB6D-4888-F8BE-A24E-69FC0C56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130C-D6CE-AEDE-7C31-C5277006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70F76-0A5F-71E9-987D-DC01BDD2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16B-ADF6-752A-482A-4BD9C5B3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491F-EC61-ADF6-9515-FAF75ABF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E5E9-D70F-B2AD-6EFD-31B71975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2239-019F-3D6E-0DC7-8D24920F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A996-CEA4-116B-A9A2-209355B28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BED5-D0B3-9228-A6B6-36708E33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C028-7060-4323-2231-67A6E142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F603-DAC1-CF7B-B48B-69BDB29E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4A84-1E9D-CE8C-B0F3-7BEF63A1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DA69-8242-E38B-727D-3D0AA4BE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0D0F3-557A-FC5E-437F-429526AA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A3DB7-B020-B888-BB28-9E1647B7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62FB9-6BD1-512C-8957-1ECA4E8E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E01DB-A475-2A45-82A6-7FE9F13C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B37D-7D15-1509-F97A-CF4F83A9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38F6-DCBC-154C-69BE-4B59918D6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73F4B-2C66-83C0-F0C7-99918DADC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16457-4B3F-647E-EF52-FD238BA07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2069C-47E8-2936-3C1C-35D529865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A4B7F-3B70-9A25-AF32-665B7D58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3FDDF-4BE9-D3CA-03B5-30BB4984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3A6CA-0879-D37B-93FF-BE8309FF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72FD-94F4-4EF4-8300-856D9B44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77DBE-B2EC-AB6C-2897-71958841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4BEB-A68E-6A25-3712-BD01A131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8130-642F-D744-9552-ACB7C20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978CC-C2B6-7B79-5648-D269FC7D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4C1B9-50E0-E4FA-9779-E0E702FF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AF264-B26B-B503-C877-FB014C7F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7939-B0F0-AABB-37A8-F78F5CF0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283B-CEBF-9313-4A0E-FDD6518C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96C4F-9A9D-45D0-F50A-ECA99D57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3CFB9-A771-CA4E-9F2E-21CB429A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49150-754A-9FD6-B256-85CDD334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18CF-7D05-4215-1478-30FB20EE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552B-B6A9-07BD-C63F-4343B10F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59C1B-F394-9285-B061-405AACA68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085DF-B908-864D-9A3D-FAE1458A6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186-05F2-737C-EB96-6E0632CD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1FD7C-022E-CE9F-4B5B-E1B2E348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4F1A-CF76-9D77-9AC9-3C0CDBA6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9C05A-0F62-E346-8729-AB9631BC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5968-5761-2EEE-8390-274A7FA3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51502-32EC-7D06-70C4-5F1F43BC2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951E-95C8-6349-A7F5-4D5467948C5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B8EB-338D-0E21-5475-A8D67EE39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EF65-A201-5276-3728-816914E29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2F8ED-1F72-5C4C-9394-785C3645D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ng metal fence on a beach&#10;&#10;AI-generated content may be incorrect.">
            <a:extLst>
              <a:ext uri="{FF2B5EF4-FFF2-40B4-BE49-F238E27FC236}">
                <a16:creationId xmlns:a16="http://schemas.microsoft.com/office/drawing/2014/main" id="{0E9569D3-B730-AFE8-777C-4E76F309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6" y="3633750"/>
            <a:ext cx="4040064" cy="3224250"/>
          </a:xfrm>
          <a:prstGeom prst="rect">
            <a:avLst/>
          </a:prstGeom>
        </p:spPr>
      </p:pic>
      <p:pic>
        <p:nvPicPr>
          <p:cNvPr id="15" name="Picture 14" descr="A green field with blue text&#10;&#10;AI-generated content may be incorrect.">
            <a:extLst>
              <a:ext uri="{FF2B5EF4-FFF2-40B4-BE49-F238E27FC236}">
                <a16:creationId xmlns:a16="http://schemas.microsoft.com/office/drawing/2014/main" id="{D9DB3E41-C4CA-BAC3-F4D5-33B4E46C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06" y="329185"/>
            <a:ext cx="4040064" cy="3099815"/>
          </a:xfrm>
          <a:prstGeom prst="rect">
            <a:avLst/>
          </a:prstGeom>
        </p:spPr>
      </p:pic>
      <p:pic>
        <p:nvPicPr>
          <p:cNvPr id="17" name="Picture 16" descr="A river running through a park&#10;&#10;AI-generated content may be incorrect.">
            <a:extLst>
              <a:ext uri="{FF2B5EF4-FFF2-40B4-BE49-F238E27FC236}">
                <a16:creationId xmlns:a16="http://schemas.microsoft.com/office/drawing/2014/main" id="{DBA0E538-5424-2586-3A24-CCF50975D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8" y="329185"/>
            <a:ext cx="3853546" cy="2983642"/>
          </a:xfrm>
          <a:prstGeom prst="rect">
            <a:avLst/>
          </a:prstGeom>
        </p:spPr>
      </p:pic>
      <p:pic>
        <p:nvPicPr>
          <p:cNvPr id="19" name="Picture 18" descr="A river running through a grassy field&#10;&#10;AI-generated content may be incorrect.">
            <a:extLst>
              <a:ext uri="{FF2B5EF4-FFF2-40B4-BE49-F238E27FC236}">
                <a16:creationId xmlns:a16="http://schemas.microsoft.com/office/drawing/2014/main" id="{278F2D9B-22B1-EE2D-B4A0-7CC24488E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88" y="3688538"/>
            <a:ext cx="3853546" cy="3176256"/>
          </a:xfrm>
          <a:prstGeom prst="rect">
            <a:avLst/>
          </a:prstGeom>
        </p:spPr>
      </p:pic>
      <p:pic>
        <p:nvPicPr>
          <p:cNvPr id="21" name="Picture 20" descr="A group of trees in a forest&#10;&#10;AI-generated content may be incorrect.">
            <a:extLst>
              <a:ext uri="{FF2B5EF4-FFF2-40B4-BE49-F238E27FC236}">
                <a16:creationId xmlns:a16="http://schemas.microsoft.com/office/drawing/2014/main" id="{D5EC1652-DB03-0041-892E-52433CA81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625" y="3664542"/>
            <a:ext cx="3853545" cy="3103946"/>
          </a:xfrm>
          <a:prstGeom prst="rect">
            <a:avLst/>
          </a:prstGeom>
        </p:spPr>
      </p:pic>
      <p:pic>
        <p:nvPicPr>
          <p:cNvPr id="23" name="Picture 22" descr="A rock formation in the distance&#10;&#10;AI-generated content may be incorrect.">
            <a:extLst>
              <a:ext uri="{FF2B5EF4-FFF2-40B4-BE49-F238E27FC236}">
                <a16:creationId xmlns:a16="http://schemas.microsoft.com/office/drawing/2014/main" id="{42DB09EB-E012-F308-37B8-596608EE3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625" y="329185"/>
            <a:ext cx="3746254" cy="2983641"/>
          </a:xfrm>
          <a:prstGeom prst="rect">
            <a:avLst/>
          </a:prstGeom>
        </p:spPr>
      </p:pic>
      <p:pic>
        <p:nvPicPr>
          <p:cNvPr id="26" name="Picture 25" descr="A logo for a race&#10;&#10;AI-generated content may be incorrect.">
            <a:extLst>
              <a:ext uri="{FF2B5EF4-FFF2-40B4-BE49-F238E27FC236}">
                <a16:creationId xmlns:a16="http://schemas.microsoft.com/office/drawing/2014/main" id="{864B8B04-7A0E-CCA4-0FF7-AD57695B62D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0" y="-3977"/>
            <a:ext cx="12191999" cy="68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193675"/>
            <a:ext cx="11810998" cy="963613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Blackburn Youth 2018</a:t>
            </a:r>
            <a:r>
              <a:rPr sz="3600" dirty="0"/>
              <a:t> Scavenger Hunt – </a:t>
            </a:r>
            <a:br>
              <a:rPr lang="en-GB" sz="3600" dirty="0"/>
            </a:br>
            <a:r>
              <a:rPr sz="3600" dirty="0"/>
              <a:t>50 Things to Find</a:t>
            </a:r>
            <a:r>
              <a:rPr lang="en-GB" sz="3600" dirty="0"/>
              <a:t> Over Summer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88" y="1164134"/>
            <a:ext cx="1164431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sz="1400" dirty="0">
                <a:latin typeface="Calibri"/>
              </a:rPr>
              <a:t>☐ A yellow flower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piece of metal
☐ A thistle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dog on a lead
☐ A dandelion puffball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Someone wearing red
☐ A pine cone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Someone wearing a hat
☐ A feather 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</a:t>
            </a:r>
            <a:r>
              <a:rPr lang="en-GB" sz="1400" dirty="0">
                <a:latin typeface="Calibri"/>
              </a:rPr>
              <a:t>5</a:t>
            </a:r>
            <a:r>
              <a:rPr sz="1400" dirty="0">
                <a:latin typeface="Calibri"/>
              </a:rPr>
              <a:t> </a:t>
            </a:r>
            <a:r>
              <a:rPr lang="en-GB" sz="1400" dirty="0">
                <a:latin typeface="Calibri"/>
              </a:rPr>
              <a:t>pieces of rubbish (put in the bin for extra feel good factor)</a:t>
            </a:r>
            <a:r>
              <a:rPr sz="1400" dirty="0">
                <a:latin typeface="Calibri"/>
              </a:rPr>
              <a:t>
☐ A butterfly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smile from a </a:t>
            </a:r>
            <a:r>
              <a:rPr lang="en-GB" sz="1400" dirty="0">
                <a:latin typeface="Calibri"/>
              </a:rPr>
              <a:t>stranger</a:t>
            </a:r>
            <a:r>
              <a:rPr sz="1400" dirty="0">
                <a:latin typeface="Calibri"/>
              </a:rPr>
              <a:t>
☐ A squirrel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puddle to jump in
☐ A bird in flight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signpost
☐ A </a:t>
            </a:r>
            <a:r>
              <a:rPr lang="en-GB" sz="1400" dirty="0">
                <a:latin typeface="Calibri"/>
              </a:rPr>
              <a:t>dolphin							</a:t>
            </a:r>
            <a:r>
              <a:rPr sz="1400" dirty="0">
                <a:latin typeface="Calibri"/>
              </a:rPr>
              <a:t>☐ A painted rock
☐ A spider web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bug under a log
☐ A </a:t>
            </a:r>
            <a:r>
              <a:rPr lang="en-GB" sz="1400" dirty="0">
                <a:latin typeface="Calibri"/>
              </a:rPr>
              <a:t>crab</a:t>
            </a:r>
            <a:r>
              <a:rPr sz="1400" dirty="0">
                <a:latin typeface="Calibri"/>
              </a:rPr>
              <a:t>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tree with bark peeling off
☐ A mushroom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fallen branch
☐ A stick shaped like a letter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pair of sunglasses
☐ A tree stump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</a:t>
            </a:r>
            <a:r>
              <a:rPr lang="en-GB" sz="1400" dirty="0">
                <a:latin typeface="Calibri"/>
              </a:rPr>
              <a:t>iron bru</a:t>
            </a:r>
            <a:r>
              <a:rPr sz="1400" dirty="0">
                <a:latin typeface="Calibri"/>
              </a:rPr>
              <a:t> bottle
☐ A rock bigger than your hand             </a:t>
            </a:r>
            <a:r>
              <a:rPr lang="en-GB" sz="1400" dirty="0">
                <a:latin typeface="Calibri"/>
              </a:rPr>
              <a:t>				</a:t>
            </a:r>
            <a:r>
              <a:rPr sz="1400" dirty="0">
                <a:latin typeface="Calibri"/>
              </a:rPr>
              <a:t>☐ A </a:t>
            </a:r>
            <a:r>
              <a:rPr lang="en-GB" sz="1400" dirty="0">
                <a:latin typeface="Calibri"/>
              </a:rPr>
              <a:t>back to front baseball hat</a:t>
            </a:r>
            <a:r>
              <a:rPr sz="1400" dirty="0">
                <a:latin typeface="Calibri"/>
              </a:rPr>
              <a:t>
☐ A smooth pebble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leaf with holes in it
☐ A puddle  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jogger with headphones
☐ A leaf bigger than your face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daisy chain</a:t>
            </a:r>
            <a:r>
              <a:rPr lang="en-GB" sz="1400" dirty="0">
                <a:latin typeface="Calibri"/>
              </a:rPr>
              <a:t> (created by you – over 18 daisies long)</a:t>
            </a:r>
            <a:r>
              <a:rPr sz="1400" dirty="0">
                <a:latin typeface="Calibri"/>
              </a:rPr>
              <a:t>
☐ A tree with twisted branches             </a:t>
            </a:r>
            <a:r>
              <a:rPr lang="en-GB" sz="1400" dirty="0">
                <a:latin typeface="Calibri"/>
              </a:rPr>
              <a:t>				</a:t>
            </a:r>
            <a:r>
              <a:rPr sz="1400" dirty="0">
                <a:latin typeface="Calibri"/>
              </a:rPr>
              <a:t>☐ A bin with a lid
☐ A patch of moss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group selfie being taken
☐ A wooden bench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family running together
☐ A bridge  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running buggy
☐ A squirrel's nest (drey)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pair of co</a:t>
            </a:r>
            <a:r>
              <a:rPr lang="en-GB" sz="1400" dirty="0" err="1">
                <a:latin typeface="Calibri"/>
              </a:rPr>
              <a:t>lou</a:t>
            </a:r>
            <a:r>
              <a:rPr sz="1400" dirty="0" err="1">
                <a:latin typeface="Calibri"/>
              </a:rPr>
              <a:t>rful</a:t>
            </a:r>
            <a:r>
              <a:rPr sz="1400" dirty="0">
                <a:latin typeface="Calibri"/>
              </a:rPr>
              <a:t> socks
☐ A snail     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dog bowl
☐ A caterpillar                            </a:t>
            </a:r>
            <a:r>
              <a:rPr lang="en-GB" sz="1400" dirty="0">
                <a:latin typeface="Calibri"/>
              </a:rPr>
              <a:t>					</a:t>
            </a:r>
            <a:r>
              <a:rPr sz="1400" dirty="0">
                <a:latin typeface="Calibri"/>
              </a:rPr>
              <a:t>☐ A </a:t>
            </a:r>
            <a:r>
              <a:rPr lang="en-GB" sz="1400" dirty="0">
                <a:latin typeface="Calibri"/>
              </a:rPr>
              <a:t>pair of pink sunglasses</a:t>
            </a:r>
            <a:r>
              <a:rPr sz="1400" dirty="0">
                <a:latin typeface="Calibri"/>
              </a:rPr>
              <a:t>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422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Blackburn Youth 2018 Scavenger Hunt –  50 Things to Find Over Summer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cruickshank</dc:creator>
  <cp:lastModifiedBy>James cruickshank</cp:lastModifiedBy>
  <cp:revision>2</cp:revision>
  <dcterms:created xsi:type="dcterms:W3CDTF">2025-06-23T13:24:16Z</dcterms:created>
  <dcterms:modified xsi:type="dcterms:W3CDTF">2025-06-23T14:19:45Z</dcterms:modified>
</cp:coreProperties>
</file>